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45"/>
    <p:restoredTop sz="96327"/>
  </p:normalViewPr>
  <p:slideViewPr>
    <p:cSldViewPr snapToGrid="0" snapToObjects="1">
      <p:cViewPr varScale="1">
        <p:scale>
          <a:sx n="103" d="100"/>
          <a:sy n="103" d="100"/>
        </p:scale>
        <p:origin x="200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12.tiff>
</file>

<file path=ppt/media/image13.jpeg>
</file>

<file path=ppt/media/image15.tiff>
</file>

<file path=ppt/media/image16.png>
</file>

<file path=ppt/media/image17.png>
</file>

<file path=ppt/media/image18.png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962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10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744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93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949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00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44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887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505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720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515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64964A-07E1-9943-AFA8-8F752BFAA0CE}" type="datetimeFigureOut">
              <a:rPr lang="en-US" smtClean="0"/>
              <a:t>3/8/22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680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image" Target="../media/image12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12" Type="http://schemas.openxmlformats.org/officeDocument/2006/relationships/image" Target="../media/image11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11" Type="http://schemas.openxmlformats.org/officeDocument/2006/relationships/image" Target="../media/image10.emf"/><Relationship Id="rId5" Type="http://schemas.openxmlformats.org/officeDocument/2006/relationships/image" Target="../media/image4.tif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4" Type="http://schemas.openxmlformats.org/officeDocument/2006/relationships/image" Target="../media/image3.tiff"/><Relationship Id="rId9" Type="http://schemas.openxmlformats.org/officeDocument/2006/relationships/image" Target="../media/image8.emf"/><Relationship Id="rId1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tiff"/><Relationship Id="rId3" Type="http://schemas.openxmlformats.org/officeDocument/2006/relationships/image" Target="../media/image16.png"/><Relationship Id="rId7" Type="http://schemas.openxmlformats.org/officeDocument/2006/relationships/image" Target="../media/image20.tiff"/><Relationship Id="rId12" Type="http://schemas.openxmlformats.org/officeDocument/2006/relationships/image" Target="../media/image13.jpe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iff"/><Relationship Id="rId11" Type="http://schemas.openxmlformats.org/officeDocument/2006/relationships/image" Target="../media/image24.tiff"/><Relationship Id="rId5" Type="http://schemas.openxmlformats.org/officeDocument/2006/relationships/image" Target="../media/image18.png"/><Relationship Id="rId10" Type="http://schemas.openxmlformats.org/officeDocument/2006/relationships/image" Target="../media/image23.tiff"/><Relationship Id="rId4" Type="http://schemas.openxmlformats.org/officeDocument/2006/relationships/image" Target="../media/image17.png"/><Relationship Id="rId9" Type="http://schemas.openxmlformats.org/officeDocument/2006/relationships/image" Target="../media/image2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roup 133">
            <a:extLst>
              <a:ext uri="{FF2B5EF4-FFF2-40B4-BE49-F238E27FC236}">
                <a16:creationId xmlns:a16="http://schemas.microsoft.com/office/drawing/2014/main" id="{E13F6650-3231-DD4A-901B-EBCA81755072}"/>
              </a:ext>
            </a:extLst>
          </p:cNvPr>
          <p:cNvGrpSpPr/>
          <p:nvPr/>
        </p:nvGrpSpPr>
        <p:grpSpPr>
          <a:xfrm>
            <a:off x="879753" y="918447"/>
            <a:ext cx="10432494" cy="5021107"/>
            <a:chOff x="246017" y="760231"/>
            <a:chExt cx="10432494" cy="5021107"/>
          </a:xfrm>
        </p:grpSpPr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E442BA9-F4F6-A14F-B3B9-C57555754B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872665" y="4193759"/>
              <a:ext cx="1181100" cy="118110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D9533AE3-FE0A-194C-92FF-FDA51E92C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56098" y="4193759"/>
              <a:ext cx="1181100" cy="118110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499D55CE-2BD7-114A-95B6-B59A0D038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99590" y="4193759"/>
              <a:ext cx="1181100" cy="118110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AF328A66-2443-8D4D-8F27-38793CCA2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83024" y="4193759"/>
              <a:ext cx="1181100" cy="1181100"/>
            </a:xfrm>
            <a:prstGeom prst="rect">
              <a:avLst/>
            </a:prstGeom>
          </p:spPr>
        </p:pic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A682E264-E4FF-BA44-9423-6ABF6A644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66458" y="4193759"/>
              <a:ext cx="1181100" cy="1181100"/>
            </a:xfrm>
            <a:prstGeom prst="rect">
              <a:avLst/>
            </a:prstGeom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A087FB5D-D89D-5C4B-9072-52F61534B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46017" y="760231"/>
              <a:ext cx="1181100" cy="1181100"/>
            </a:xfrm>
            <a:prstGeom prst="rect">
              <a:avLst/>
            </a:prstGeom>
          </p:spPr>
        </p:pic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BA614967-FA38-B041-BB64-E697522E1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65366" y="760231"/>
              <a:ext cx="1181100" cy="1181100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556CB1BE-B1CF-114D-AEC8-68F4560EE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565366" y="2092642"/>
              <a:ext cx="1181100" cy="1181100"/>
            </a:xfrm>
            <a:prstGeom prst="rect">
              <a:avLst/>
            </a:prstGeom>
          </p:spPr>
        </p:pic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E4A155B-3603-2845-AECD-37A282F58BA1}"/>
                </a:ext>
              </a:extLst>
            </p:cNvPr>
            <p:cNvCxnSpPr>
              <a:cxnSpLocks/>
            </p:cNvCxnSpPr>
            <p:nvPr/>
          </p:nvCxnSpPr>
          <p:spPr>
            <a:xfrm>
              <a:off x="1847494" y="2425536"/>
              <a:ext cx="581114" cy="589660"/>
            </a:xfrm>
            <a:prstGeom prst="line">
              <a:avLst/>
            </a:prstGeom>
            <a:ln w="12700">
              <a:solidFill>
                <a:srgbClr val="FF2F9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8651952E-4269-8A42-9B79-48F993400D8E}"/>
                </a:ext>
              </a:extLst>
            </p:cNvPr>
            <p:cNvCxnSpPr>
              <a:cxnSpLocks/>
            </p:cNvCxnSpPr>
            <p:nvPr/>
          </p:nvCxnSpPr>
          <p:spPr>
            <a:xfrm>
              <a:off x="1676640" y="1176079"/>
              <a:ext cx="948521" cy="329013"/>
            </a:xfrm>
            <a:prstGeom prst="line">
              <a:avLst/>
            </a:prstGeom>
            <a:ln w="12700">
              <a:solidFill>
                <a:srgbClr val="FF2F9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34C18506-E853-2E48-B9D0-39E9D78B8F2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829669" y="760231"/>
              <a:ext cx="2996512" cy="769339"/>
            </a:xfrm>
            <a:prstGeom prst="rect">
              <a:avLst/>
            </a:prstGeom>
          </p:spPr>
        </p:pic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CF1A802B-7C43-8F42-82B2-9336496A65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829669" y="2092642"/>
              <a:ext cx="2788661" cy="838382"/>
            </a:xfrm>
            <a:prstGeom prst="rect">
              <a:avLst/>
            </a:prstGeom>
          </p:spPr>
        </p:pic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04482F63-C2CE-7549-A851-59F596AA92A5}"/>
                </a:ext>
              </a:extLst>
            </p:cNvPr>
            <p:cNvGrpSpPr/>
            <p:nvPr/>
          </p:nvGrpSpPr>
          <p:grpSpPr>
            <a:xfrm>
              <a:off x="6154341" y="1141476"/>
              <a:ext cx="1228218" cy="875511"/>
              <a:chOff x="6806182" y="1155764"/>
              <a:chExt cx="1228218" cy="875511"/>
            </a:xfrm>
          </p:grpSpPr>
          <p:sp>
            <p:nvSpPr>
              <p:cNvPr id="81" name="Cloud 80">
                <a:extLst>
                  <a:ext uri="{FF2B5EF4-FFF2-40B4-BE49-F238E27FC236}">
                    <a16:creationId xmlns:a16="http://schemas.microsoft.com/office/drawing/2014/main" id="{C7F74231-A6FC-774D-A820-F4FD3DF56273}"/>
                  </a:ext>
                </a:extLst>
              </p:cNvPr>
              <p:cNvSpPr/>
              <p:nvPr/>
            </p:nvSpPr>
            <p:spPr>
              <a:xfrm>
                <a:off x="7129941" y="1155764"/>
                <a:ext cx="580700" cy="387952"/>
              </a:xfrm>
              <a:prstGeom prst="cloud">
                <a:avLst/>
              </a:prstGeom>
              <a:noFill/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ardrop 81">
                <a:extLst>
                  <a:ext uri="{FF2B5EF4-FFF2-40B4-BE49-F238E27FC236}">
                    <a16:creationId xmlns:a16="http://schemas.microsoft.com/office/drawing/2014/main" id="{9E67B6B1-CA4B-524D-8D49-842E5896DBE5}"/>
                  </a:ext>
                </a:extLst>
              </p:cNvPr>
              <p:cNvSpPr/>
              <p:nvPr/>
            </p:nvSpPr>
            <p:spPr>
              <a:xfrm>
                <a:off x="7235277" y="1602391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ardrop 82">
                <a:extLst>
                  <a:ext uri="{FF2B5EF4-FFF2-40B4-BE49-F238E27FC236}">
                    <a16:creationId xmlns:a16="http://schemas.microsoft.com/office/drawing/2014/main" id="{97EF62C8-C0F6-204D-8F8B-78DA62B0D5AB}"/>
                  </a:ext>
                </a:extLst>
              </p:cNvPr>
              <p:cNvSpPr/>
              <p:nvPr/>
            </p:nvSpPr>
            <p:spPr>
              <a:xfrm>
                <a:off x="7387667" y="1602391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Teardrop 83">
                <a:extLst>
                  <a:ext uri="{FF2B5EF4-FFF2-40B4-BE49-F238E27FC236}">
                    <a16:creationId xmlns:a16="http://schemas.microsoft.com/office/drawing/2014/main" id="{CB37CB5F-B3E9-984C-B94D-068BFC382CE9}"/>
                  </a:ext>
                </a:extLst>
              </p:cNvPr>
              <p:cNvSpPr/>
              <p:nvPr/>
            </p:nvSpPr>
            <p:spPr>
              <a:xfrm>
                <a:off x="7387667" y="1741680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Teardrop 84">
                <a:extLst>
                  <a:ext uri="{FF2B5EF4-FFF2-40B4-BE49-F238E27FC236}">
                    <a16:creationId xmlns:a16="http://schemas.microsoft.com/office/drawing/2014/main" id="{A7210C49-7D6E-4644-B32B-40E1C3B9140B}"/>
                  </a:ext>
                </a:extLst>
              </p:cNvPr>
              <p:cNvSpPr/>
              <p:nvPr/>
            </p:nvSpPr>
            <p:spPr>
              <a:xfrm>
                <a:off x="7235277" y="1741680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Teardrop 85">
                <a:extLst>
                  <a:ext uri="{FF2B5EF4-FFF2-40B4-BE49-F238E27FC236}">
                    <a16:creationId xmlns:a16="http://schemas.microsoft.com/office/drawing/2014/main" id="{8A14C763-11BF-5F4D-B62E-85103211FD1F}"/>
                  </a:ext>
                </a:extLst>
              </p:cNvPr>
              <p:cNvSpPr/>
              <p:nvPr/>
            </p:nvSpPr>
            <p:spPr>
              <a:xfrm>
                <a:off x="7540057" y="1601075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Teardrop 86">
                <a:extLst>
                  <a:ext uri="{FF2B5EF4-FFF2-40B4-BE49-F238E27FC236}">
                    <a16:creationId xmlns:a16="http://schemas.microsoft.com/office/drawing/2014/main" id="{026A84A3-435C-154B-9798-0B9F276D38E7}"/>
                  </a:ext>
                </a:extLst>
              </p:cNvPr>
              <p:cNvSpPr/>
              <p:nvPr/>
            </p:nvSpPr>
            <p:spPr>
              <a:xfrm>
                <a:off x="7235277" y="1880968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8" name="Straight Arrow Connector 87">
                <a:extLst>
                  <a:ext uri="{FF2B5EF4-FFF2-40B4-BE49-F238E27FC236}">
                    <a16:creationId xmlns:a16="http://schemas.microsoft.com/office/drawing/2014/main" id="{E0FB5F8E-D149-024F-895E-CC3B89D596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06182" y="2031275"/>
                <a:ext cx="1228218" cy="0"/>
              </a:xfrm>
              <a:prstGeom prst="straightConnector1">
                <a:avLst/>
              </a:prstGeom>
              <a:ln w="28575">
                <a:solidFill>
                  <a:schemeClr val="bg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943FD389-4E8C-7F4D-A352-19B7ED8F9C25}"/>
                </a:ext>
              </a:extLst>
            </p:cNvPr>
            <p:cNvPicPr>
              <a:picLocks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622092" y="760231"/>
              <a:ext cx="2995200" cy="770400"/>
            </a:xfrm>
            <a:prstGeom prst="rect">
              <a:avLst/>
            </a:prstGeom>
          </p:spPr>
        </p:pic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8FAA5402-A71C-5647-910E-35E428C22D3A}"/>
                </a:ext>
              </a:extLst>
            </p:cNvPr>
            <p:cNvPicPr>
              <a:picLocks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622092" y="2092642"/>
              <a:ext cx="2790000" cy="842400"/>
            </a:xfrm>
            <a:prstGeom prst="rect">
              <a:avLst/>
            </a:prstGeom>
          </p:spPr>
        </p:pic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1FB065A8-9679-C440-90EA-B80313D94D4C}"/>
                </a:ext>
              </a:extLst>
            </p:cNvPr>
            <p:cNvSpPr txBox="1"/>
            <p:nvPr/>
          </p:nvSpPr>
          <p:spPr>
            <a:xfrm>
              <a:off x="7900743" y="1419615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obj1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248CB717-6270-1F47-AE5A-700FCB2C94E2}"/>
                </a:ext>
              </a:extLst>
            </p:cNvPr>
            <p:cNvSpPr txBox="1"/>
            <p:nvPr/>
          </p:nvSpPr>
          <p:spPr>
            <a:xfrm>
              <a:off x="9059377" y="1419615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obj2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BD09FC9D-EAA2-7D4A-96E1-CE392D8566A0}"/>
                </a:ext>
              </a:extLst>
            </p:cNvPr>
            <p:cNvSpPr txBox="1"/>
            <p:nvPr/>
          </p:nvSpPr>
          <p:spPr>
            <a:xfrm>
              <a:off x="9799626" y="1419615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obj3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9A15844C-04EE-3F4E-A75E-55CC29ED8EBF}"/>
                </a:ext>
              </a:extLst>
            </p:cNvPr>
            <p:cNvSpPr txBox="1"/>
            <p:nvPr/>
          </p:nvSpPr>
          <p:spPr>
            <a:xfrm>
              <a:off x="8764433" y="2851318"/>
              <a:ext cx="4555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obj?</a:t>
              </a:r>
            </a:p>
          </p:txBody>
        </p: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D88A3921-6301-BF40-9954-BCBB4C588E44}"/>
                </a:ext>
              </a:extLst>
            </p:cNvPr>
            <p:cNvGrpSpPr/>
            <p:nvPr/>
          </p:nvGrpSpPr>
          <p:grpSpPr>
            <a:xfrm>
              <a:off x="10263013" y="1388837"/>
              <a:ext cx="415498" cy="369332"/>
              <a:chOff x="7948163" y="3030028"/>
              <a:chExt cx="415498" cy="369332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5A48F296-9067-BF40-8F6E-E1EDF525CBA8}"/>
                  </a:ext>
                </a:extLst>
              </p:cNvPr>
              <p:cNvSpPr/>
              <p:nvPr/>
            </p:nvSpPr>
            <p:spPr>
              <a:xfrm>
                <a:off x="8043116" y="3091522"/>
                <a:ext cx="209827" cy="2098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1E2E31AB-D6D3-4846-95BD-02198B8C9265}"/>
                  </a:ext>
                </a:extLst>
              </p:cNvPr>
              <p:cNvSpPr txBox="1"/>
              <p:nvPr/>
            </p:nvSpPr>
            <p:spPr>
              <a:xfrm>
                <a:off x="7948163" y="3030028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6"/>
                    </a:solidFill>
                  </a:rPr>
                  <a:t>✔️</a:t>
                </a:r>
              </a:p>
            </p:txBody>
          </p: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4ED2376F-8253-CF48-83CB-118E8BC7B0AE}"/>
                </a:ext>
              </a:extLst>
            </p:cNvPr>
            <p:cNvGrpSpPr/>
            <p:nvPr/>
          </p:nvGrpSpPr>
          <p:grpSpPr>
            <a:xfrm>
              <a:off x="10263013" y="2863542"/>
              <a:ext cx="415498" cy="369332"/>
              <a:chOff x="7948163" y="4261842"/>
              <a:chExt cx="415498" cy="369332"/>
            </a:xfrm>
          </p:grpSpPr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7E66ED01-73C0-7440-BAD5-7001A9DB0B23}"/>
                  </a:ext>
                </a:extLst>
              </p:cNvPr>
              <p:cNvSpPr/>
              <p:nvPr/>
            </p:nvSpPr>
            <p:spPr>
              <a:xfrm>
                <a:off x="8050998" y="4298592"/>
                <a:ext cx="209827" cy="2098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1199F3CB-B06F-3344-9DF6-49585A12EC47}"/>
                  </a:ext>
                </a:extLst>
              </p:cNvPr>
              <p:cNvSpPr txBox="1"/>
              <p:nvPr/>
            </p:nvSpPr>
            <p:spPr>
              <a:xfrm>
                <a:off x="7948163" y="4261842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❌</a:t>
                </a:r>
              </a:p>
            </p:txBody>
          </p:sp>
        </p:grp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ED81CBF5-7D81-9B40-A409-6084E0AB6BAF}"/>
                </a:ext>
              </a:extLst>
            </p:cNvPr>
            <p:cNvCxnSpPr>
              <a:cxnSpLocks/>
            </p:cNvCxnSpPr>
            <p:nvPr/>
          </p:nvCxnSpPr>
          <p:spPr>
            <a:xfrm>
              <a:off x="805221" y="3422877"/>
              <a:ext cx="0" cy="56125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484ABE93-FC42-9042-A9FC-2C475DB45A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30026" y="5007723"/>
              <a:ext cx="332393" cy="354467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CCD2E9BE-7421-B145-8FAA-5F7761256DD5}"/>
                </a:ext>
              </a:extLst>
            </p:cNvPr>
            <p:cNvSpPr txBox="1"/>
            <p:nvPr/>
          </p:nvSpPr>
          <p:spPr>
            <a:xfrm>
              <a:off x="9118864" y="4311228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obj1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54A4D6D8-4927-874B-B3C8-95ACBBDC1BEE}"/>
                </a:ext>
              </a:extLst>
            </p:cNvPr>
            <p:cNvSpPr txBox="1"/>
            <p:nvPr/>
          </p:nvSpPr>
          <p:spPr>
            <a:xfrm>
              <a:off x="9475340" y="4880097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obj2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C2991BBC-9B13-D747-A002-2E9DC6E6D41E}"/>
                </a:ext>
              </a:extLst>
            </p:cNvPr>
            <p:cNvSpPr txBox="1"/>
            <p:nvPr/>
          </p:nvSpPr>
          <p:spPr>
            <a:xfrm>
              <a:off x="2245987" y="4795759"/>
              <a:ext cx="4555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obj?</a:t>
              </a: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3393885B-162A-594B-9918-99BC93EB2EC4}"/>
                </a:ext>
              </a:extLst>
            </p:cNvPr>
            <p:cNvGrpSpPr/>
            <p:nvPr/>
          </p:nvGrpSpPr>
          <p:grpSpPr>
            <a:xfrm>
              <a:off x="10263012" y="4648753"/>
              <a:ext cx="415498" cy="369332"/>
              <a:chOff x="11242956" y="5501806"/>
              <a:chExt cx="415498" cy="369332"/>
            </a:xfrm>
          </p:grpSpPr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751A2259-EEAD-6140-B33F-451AE5235095}"/>
                  </a:ext>
                </a:extLst>
              </p:cNvPr>
              <p:cNvSpPr/>
              <p:nvPr/>
            </p:nvSpPr>
            <p:spPr>
              <a:xfrm>
                <a:off x="11337909" y="5563300"/>
                <a:ext cx="209827" cy="2098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1B7EF861-BC14-134D-88BC-54D7377B9B37}"/>
                  </a:ext>
                </a:extLst>
              </p:cNvPr>
              <p:cNvSpPr txBox="1"/>
              <p:nvPr/>
            </p:nvSpPr>
            <p:spPr>
              <a:xfrm>
                <a:off x="11242956" y="5501806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6"/>
                    </a:solidFill>
                  </a:rPr>
                  <a:t>✔️</a:t>
                </a:r>
              </a:p>
            </p:txBody>
          </p:sp>
        </p:grp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9BADD050-1F77-2B4B-ACFC-5F901435A867}"/>
                </a:ext>
              </a:extLst>
            </p:cNvPr>
            <p:cNvSpPr txBox="1"/>
            <p:nvPr/>
          </p:nvSpPr>
          <p:spPr>
            <a:xfrm>
              <a:off x="2883025" y="5381228"/>
              <a:ext cx="117606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Distance transform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E35D5997-7074-D14A-863B-E6F98DED1D23}"/>
                </a:ext>
              </a:extLst>
            </p:cNvPr>
            <p:cNvSpPr txBox="1"/>
            <p:nvPr/>
          </p:nvSpPr>
          <p:spPr>
            <a:xfrm>
              <a:off x="1549938" y="5381228"/>
              <a:ext cx="118424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Binary mask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F7258836-5B26-AC46-AE6A-3E1DAEFEDC38}"/>
                </a:ext>
              </a:extLst>
            </p:cNvPr>
            <p:cNvSpPr txBox="1"/>
            <p:nvPr/>
          </p:nvSpPr>
          <p:spPr>
            <a:xfrm>
              <a:off x="7556097" y="5381228"/>
              <a:ext cx="11810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Watershed idea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7DDC1648-E4D8-7540-AC17-4BF6FD4E45F8}"/>
                </a:ext>
              </a:extLst>
            </p:cNvPr>
            <p:cNvSpPr txBox="1"/>
            <p:nvPr/>
          </p:nvSpPr>
          <p:spPr>
            <a:xfrm>
              <a:off x="8872661" y="5381228"/>
              <a:ext cx="11810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Segmented objects</a:t>
              </a:r>
            </a:p>
          </p:txBody>
        </p:sp>
        <p:pic>
          <p:nvPicPr>
            <p:cNvPr id="113" name="Picture 112">
              <a:extLst>
                <a:ext uri="{FF2B5EF4-FFF2-40B4-BE49-F238E27FC236}">
                  <a16:creationId xmlns:a16="http://schemas.microsoft.com/office/drawing/2014/main" id="{F1076352-BB1A-BE40-94C8-54D608BB6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46017" y="2092642"/>
              <a:ext cx="1181100" cy="1181100"/>
            </a:xfrm>
            <a:prstGeom prst="rect">
              <a:avLst/>
            </a:prstGeom>
          </p:spPr>
        </p:pic>
        <p:pic>
          <p:nvPicPr>
            <p:cNvPr id="114" name="Picture 113">
              <a:extLst>
                <a:ext uri="{FF2B5EF4-FFF2-40B4-BE49-F238E27FC236}">
                  <a16:creationId xmlns:a16="http://schemas.microsoft.com/office/drawing/2014/main" id="{C0367650-3EFF-A845-A2B5-77D28115A8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49892" y="4193759"/>
              <a:ext cx="1181100" cy="1181100"/>
            </a:xfrm>
            <a:prstGeom prst="rect">
              <a:avLst/>
            </a:prstGeom>
          </p:spPr>
        </p:pic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33AA519D-B771-0641-A942-5340B10E19C7}"/>
                </a:ext>
              </a:extLst>
            </p:cNvPr>
            <p:cNvSpPr txBox="1"/>
            <p:nvPr/>
          </p:nvSpPr>
          <p:spPr>
            <a:xfrm>
              <a:off x="249892" y="5381228"/>
              <a:ext cx="118424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Image</a:t>
              </a:r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7E267DA5-A5D5-FC4E-A6B6-E30D0C659F18}"/>
                </a:ext>
              </a:extLst>
            </p:cNvPr>
            <p:cNvGrpSpPr/>
            <p:nvPr/>
          </p:nvGrpSpPr>
          <p:grpSpPr>
            <a:xfrm>
              <a:off x="7828117" y="4413587"/>
              <a:ext cx="649181" cy="629955"/>
              <a:chOff x="7766520" y="4526981"/>
              <a:chExt cx="649181" cy="629955"/>
            </a:xfrm>
          </p:grpSpPr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id="{78D066DD-6671-414D-9953-41D6FB53CE35}"/>
                  </a:ext>
                </a:extLst>
              </p:cNvPr>
              <p:cNvGrpSpPr/>
              <p:nvPr/>
            </p:nvGrpSpPr>
            <p:grpSpPr>
              <a:xfrm rot="21199273">
                <a:off x="8065410" y="4839436"/>
                <a:ext cx="193538" cy="317500"/>
                <a:chOff x="9070546" y="4971902"/>
                <a:chExt cx="193538" cy="317500"/>
              </a:xfrm>
            </p:grpSpPr>
            <p:sp>
              <p:nvSpPr>
                <p:cNvPr id="124" name="Oval 123">
                  <a:extLst>
                    <a:ext uri="{FF2B5EF4-FFF2-40B4-BE49-F238E27FC236}">
                      <a16:creationId xmlns:a16="http://schemas.microsoft.com/office/drawing/2014/main" id="{C8051B99-0592-2A4C-BC95-AAB523502430}"/>
                    </a:ext>
                  </a:extLst>
                </p:cNvPr>
                <p:cNvSpPr/>
                <p:nvPr/>
              </p:nvSpPr>
              <p:spPr>
                <a:xfrm rot="1627087">
                  <a:off x="9070546" y="4971902"/>
                  <a:ext cx="193538" cy="317500"/>
                </a:xfrm>
                <a:prstGeom prst="ellipse">
                  <a:avLst/>
                </a:prstGeom>
                <a:solidFill>
                  <a:schemeClr val="accent5"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5" name="Oval 124">
                  <a:extLst>
                    <a:ext uri="{FF2B5EF4-FFF2-40B4-BE49-F238E27FC236}">
                      <a16:creationId xmlns:a16="http://schemas.microsoft.com/office/drawing/2014/main" id="{3536437C-5C46-CD40-954B-5EB1D8E8B517}"/>
                    </a:ext>
                  </a:extLst>
                </p:cNvPr>
                <p:cNvSpPr/>
                <p:nvPr/>
              </p:nvSpPr>
              <p:spPr>
                <a:xfrm rot="1627087">
                  <a:off x="9107603" y="5037613"/>
                  <a:ext cx="110706" cy="181615"/>
                </a:xfrm>
                <a:prstGeom prst="ellipse">
                  <a:avLst/>
                </a:prstGeom>
                <a:solidFill>
                  <a:schemeClr val="accent5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6" name="Oval 125">
                  <a:extLst>
                    <a:ext uri="{FF2B5EF4-FFF2-40B4-BE49-F238E27FC236}">
                      <a16:creationId xmlns:a16="http://schemas.microsoft.com/office/drawing/2014/main" id="{D078DB67-B8B3-9C4E-AAA4-CC3EAC4411B1}"/>
                    </a:ext>
                  </a:extLst>
                </p:cNvPr>
                <p:cNvSpPr/>
                <p:nvPr/>
              </p:nvSpPr>
              <p:spPr>
                <a:xfrm rot="1627087">
                  <a:off x="9134155" y="5084698"/>
                  <a:ext cx="51352" cy="84244"/>
                </a:xfrm>
                <a:prstGeom prst="ellipse">
                  <a:avLst/>
                </a:prstGeom>
                <a:solidFill>
                  <a:schemeClr val="accent5">
                    <a:alpha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118" name="Picture 2" descr="Eye Dropper Free Vector Art - (1,051 Free Downloads)">
                <a:extLst>
                  <a:ext uri="{FF2B5EF4-FFF2-40B4-BE49-F238E27FC236}">
                    <a16:creationId xmlns:a16="http://schemas.microsoft.com/office/drawing/2014/main" id="{42EF5067-3FA6-6743-8B94-43FDE8BA5D1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8052140" y="4707368"/>
                <a:ext cx="363561" cy="3635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18B5DA13-B4D6-874D-A3FB-72F02D1F2E7C}"/>
                  </a:ext>
                </a:extLst>
              </p:cNvPr>
              <p:cNvGrpSpPr/>
              <p:nvPr/>
            </p:nvGrpSpPr>
            <p:grpSpPr>
              <a:xfrm>
                <a:off x="7956231" y="4664567"/>
                <a:ext cx="193538" cy="317500"/>
                <a:chOff x="9223777" y="5033410"/>
                <a:chExt cx="193538" cy="317500"/>
              </a:xfrm>
            </p:grpSpPr>
            <p:sp>
              <p:nvSpPr>
                <p:cNvPr id="121" name="Oval 120">
                  <a:extLst>
                    <a:ext uri="{FF2B5EF4-FFF2-40B4-BE49-F238E27FC236}">
                      <a16:creationId xmlns:a16="http://schemas.microsoft.com/office/drawing/2014/main" id="{293FBEB1-FA3B-5840-960E-3FBBCEBEA2E0}"/>
                    </a:ext>
                  </a:extLst>
                </p:cNvPr>
                <p:cNvSpPr/>
                <p:nvPr/>
              </p:nvSpPr>
              <p:spPr>
                <a:xfrm rot="1226360">
                  <a:off x="9223777" y="5033410"/>
                  <a:ext cx="193538" cy="317500"/>
                </a:xfrm>
                <a:prstGeom prst="ellipse">
                  <a:avLst/>
                </a:prstGeom>
                <a:solidFill>
                  <a:schemeClr val="accent4"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2" name="Oval 121">
                  <a:extLst>
                    <a:ext uri="{FF2B5EF4-FFF2-40B4-BE49-F238E27FC236}">
                      <a16:creationId xmlns:a16="http://schemas.microsoft.com/office/drawing/2014/main" id="{CA89571F-7F6A-134A-8C06-00F96AB82CAD}"/>
                    </a:ext>
                  </a:extLst>
                </p:cNvPr>
                <p:cNvSpPr/>
                <p:nvPr/>
              </p:nvSpPr>
              <p:spPr>
                <a:xfrm rot="1226360">
                  <a:off x="9260604" y="5099643"/>
                  <a:ext cx="110706" cy="181615"/>
                </a:xfrm>
                <a:prstGeom prst="ellipse">
                  <a:avLst/>
                </a:prstGeom>
                <a:solidFill>
                  <a:schemeClr val="accent4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3" name="Oval 122">
                  <a:extLst>
                    <a:ext uri="{FF2B5EF4-FFF2-40B4-BE49-F238E27FC236}">
                      <a16:creationId xmlns:a16="http://schemas.microsoft.com/office/drawing/2014/main" id="{A0D633B1-7134-0646-A847-65644168E79D}"/>
                    </a:ext>
                  </a:extLst>
                </p:cNvPr>
                <p:cNvSpPr/>
                <p:nvPr/>
              </p:nvSpPr>
              <p:spPr>
                <a:xfrm rot="1226360">
                  <a:off x="9286991" y="5147102"/>
                  <a:ext cx="51352" cy="84244"/>
                </a:xfrm>
                <a:prstGeom prst="ellipse">
                  <a:avLst/>
                </a:prstGeom>
                <a:solidFill>
                  <a:schemeClr val="accent4">
                    <a:alpha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120" name="Picture 2" descr="Eye Dropper Free Vector Art - (1,051 Free Downloads)">
                <a:extLst>
                  <a:ext uri="{FF2B5EF4-FFF2-40B4-BE49-F238E27FC236}">
                    <a16:creationId xmlns:a16="http://schemas.microsoft.com/office/drawing/2014/main" id="{BC0EC1F7-3536-B44A-A22D-B9BDA8CF9AC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66520" y="4526981"/>
                <a:ext cx="363561" cy="3635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68DAEBCA-038F-CE46-A744-9061D166687D}"/>
                </a:ext>
              </a:extLst>
            </p:cNvPr>
            <p:cNvSpPr txBox="1"/>
            <p:nvPr/>
          </p:nvSpPr>
          <p:spPr>
            <a:xfrm>
              <a:off x="4154044" y="5381228"/>
              <a:ext cx="12266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Distance transform (inverted)</a:t>
              </a:r>
            </a:p>
          </p:txBody>
        </p:sp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0234C4D3-E365-7B45-8BB0-47C825D549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72424" y="4892039"/>
              <a:ext cx="509270" cy="46945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9" name="Picture 128">
              <a:extLst>
                <a:ext uri="{FF2B5EF4-FFF2-40B4-BE49-F238E27FC236}">
                  <a16:creationId xmlns:a16="http://schemas.microsoft.com/office/drawing/2014/main" id="{F080702C-7027-A242-9056-5FE9B9CDD5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092639" y="4135414"/>
              <a:ext cx="2929715" cy="894778"/>
            </a:xfrm>
            <a:prstGeom prst="rect">
              <a:avLst/>
            </a:prstGeom>
          </p:spPr>
        </p:pic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DE73F487-74BD-754C-A749-5538A5F29112}"/>
                </a:ext>
              </a:extLst>
            </p:cNvPr>
            <p:cNvCxnSpPr>
              <a:cxnSpLocks/>
            </p:cNvCxnSpPr>
            <p:nvPr/>
          </p:nvCxnSpPr>
          <p:spPr>
            <a:xfrm>
              <a:off x="4463452" y="4529235"/>
              <a:ext cx="581114" cy="589660"/>
            </a:xfrm>
            <a:prstGeom prst="line">
              <a:avLst/>
            </a:prstGeom>
            <a:ln w="12700">
              <a:solidFill>
                <a:srgbClr val="FF2F9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D2DC28BD-B6BD-E440-BBC6-C90590E7A7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91352" y="4850548"/>
              <a:ext cx="0" cy="51094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31">
              <a:extLst>
                <a:ext uri="{FF2B5EF4-FFF2-40B4-BE49-F238E27FC236}">
                  <a16:creationId xmlns:a16="http://schemas.microsoft.com/office/drawing/2014/main" id="{A9701071-5D3B-124B-A076-7FEFDE5B7EE1}"/>
                </a:ext>
              </a:extLst>
            </p:cNvPr>
            <p:cNvCxnSpPr>
              <a:cxnSpLocks/>
            </p:cNvCxnSpPr>
            <p:nvPr/>
          </p:nvCxnSpPr>
          <p:spPr>
            <a:xfrm>
              <a:off x="6633724" y="4154514"/>
              <a:ext cx="0" cy="630000"/>
            </a:xfrm>
            <a:prstGeom prst="straightConnector1">
              <a:avLst/>
            </a:prstGeom>
            <a:ln w="28575">
              <a:solidFill>
                <a:schemeClr val="accent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4AAED10C-C076-2A4A-B3C1-C3D6F79AED5C}"/>
                </a:ext>
              </a:extLst>
            </p:cNvPr>
            <p:cNvCxnSpPr>
              <a:cxnSpLocks/>
            </p:cNvCxnSpPr>
            <p:nvPr/>
          </p:nvCxnSpPr>
          <p:spPr>
            <a:xfrm>
              <a:off x="6338952" y="4154514"/>
              <a:ext cx="0" cy="630000"/>
            </a:xfrm>
            <a:prstGeom prst="straightConnector1">
              <a:avLst/>
            </a:prstGeom>
            <a:ln w="28575">
              <a:solidFill>
                <a:schemeClr val="accent4"/>
              </a:solidFill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32552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A2533B04-6E71-AF4C-968F-239737066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713" y="3205214"/>
            <a:ext cx="2244706" cy="27855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3FEB1C-2A9D-2C48-B5D8-BB7FF9C34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5864" y="1936474"/>
            <a:ext cx="2235200" cy="3162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23B748-68E3-F94F-8C94-0238ADEC3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3399" y="54818"/>
            <a:ext cx="3177201" cy="35375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3E7E63-DD30-4042-87AF-A694F5D7D7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68854" y="2955235"/>
            <a:ext cx="2718008" cy="30355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9B5B817-EE32-324A-82FB-E122E0B7AC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1376" y="211620"/>
            <a:ext cx="2210874" cy="274361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9B7A784-173B-8F4F-8C8F-BF2E493D3A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0913" y="211620"/>
            <a:ext cx="2210874" cy="274361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1B5E4C-6A99-564C-9A5F-9ACF0E8C637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0450" y="211620"/>
            <a:ext cx="2210874" cy="274361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A968E0C-DACF-5042-91B5-09943A08FF1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1839" y="211620"/>
            <a:ext cx="2210874" cy="2743615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0EE5A621-A86A-AA46-BDC0-4EA73A470CA0}"/>
              </a:ext>
            </a:extLst>
          </p:cNvPr>
          <p:cNvGrpSpPr/>
          <p:nvPr/>
        </p:nvGrpSpPr>
        <p:grpSpPr>
          <a:xfrm>
            <a:off x="2728386" y="3177673"/>
            <a:ext cx="3361906" cy="3143613"/>
            <a:chOff x="2842732" y="3361459"/>
            <a:chExt cx="2999763" cy="280498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BCEE669-AB8C-7248-8B13-F5DC248309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6175" t="12709" r="4703" b="12700"/>
            <a:stretch/>
          </p:blipFill>
          <p:spPr>
            <a:xfrm>
              <a:off x="2842732" y="3361459"/>
              <a:ext cx="2999763" cy="2804984"/>
            </a:xfrm>
            <a:prstGeom prst="rect">
              <a:avLst/>
            </a:prstGeom>
          </p:spPr>
        </p:pic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13CD89D-5825-7B4C-AE44-6F2068D26FF7}"/>
                </a:ext>
              </a:extLst>
            </p:cNvPr>
            <p:cNvCxnSpPr/>
            <p:nvPr/>
          </p:nvCxnSpPr>
          <p:spPr>
            <a:xfrm>
              <a:off x="4270936" y="3483758"/>
              <a:ext cx="0" cy="123369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A0FEAEC-082F-EF41-84CE-218D58461F57}"/>
              </a:ext>
            </a:extLst>
          </p:cNvPr>
          <p:cNvGrpSpPr/>
          <p:nvPr/>
        </p:nvGrpSpPr>
        <p:grpSpPr>
          <a:xfrm>
            <a:off x="6244259" y="3177674"/>
            <a:ext cx="3294451" cy="3143612"/>
            <a:chOff x="6372939" y="3336199"/>
            <a:chExt cx="2909969" cy="277673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9D4B066-BA0C-DD4E-974E-AEC6614378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6519" t="12164" r="6388" b="13453"/>
            <a:stretch/>
          </p:blipFill>
          <p:spPr>
            <a:xfrm>
              <a:off x="6372939" y="3336199"/>
              <a:ext cx="2909969" cy="2776734"/>
            </a:xfrm>
            <a:prstGeom prst="rect">
              <a:avLst/>
            </a:prstGeom>
          </p:spPr>
        </p:pic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67EDA58-6BD4-8D46-A853-33F319B95879}"/>
                </a:ext>
              </a:extLst>
            </p:cNvPr>
            <p:cNvCxnSpPr>
              <a:cxnSpLocks/>
            </p:cNvCxnSpPr>
            <p:nvPr/>
          </p:nvCxnSpPr>
          <p:spPr>
            <a:xfrm>
              <a:off x="7760191" y="3430248"/>
              <a:ext cx="0" cy="122895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43962BE-F994-4247-87FF-303900006AB1}"/>
                </a:ext>
              </a:extLst>
            </p:cNvPr>
            <p:cNvCxnSpPr>
              <a:cxnSpLocks/>
            </p:cNvCxnSpPr>
            <p:nvPr/>
          </p:nvCxnSpPr>
          <p:spPr>
            <a:xfrm>
              <a:off x="8302057" y="3430248"/>
              <a:ext cx="0" cy="35324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BF5E16D-C160-6640-B454-09AE3AE12BA1}"/>
              </a:ext>
            </a:extLst>
          </p:cNvPr>
          <p:cNvSpPr/>
          <p:nvPr/>
        </p:nvSpPr>
        <p:spPr>
          <a:xfrm>
            <a:off x="10315343" y="6321286"/>
            <a:ext cx="29715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xy_8bit__touching_objects.tif</a:t>
            </a:r>
          </a:p>
        </p:txBody>
      </p:sp>
      <p:pic>
        <p:nvPicPr>
          <p:cNvPr id="27" name="Picture 2" descr="Eye Dropper Free Vector Art - (1,051 Free Downloads)">
            <a:extLst>
              <a:ext uri="{FF2B5EF4-FFF2-40B4-BE49-F238E27FC236}">
                <a16:creationId xmlns:a16="http://schemas.microsoft.com/office/drawing/2014/main" id="{4727E8FB-2372-8548-87D9-EFEB6A67A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587620" y="3775000"/>
            <a:ext cx="774214" cy="774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Eye Dropper Free Vector Art - (1,051 Free Downloads)">
            <a:extLst>
              <a:ext uri="{FF2B5EF4-FFF2-40B4-BE49-F238E27FC236}">
                <a16:creationId xmlns:a16="http://schemas.microsoft.com/office/drawing/2014/main" id="{2781DA03-98BC-3741-B68D-3B7628F4D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354057" y="3205213"/>
            <a:ext cx="774214" cy="774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Eye Dropper Free Vector Art - (1,051 Free Downloads)">
            <a:extLst>
              <a:ext uri="{FF2B5EF4-FFF2-40B4-BE49-F238E27FC236}">
                <a16:creationId xmlns:a16="http://schemas.microsoft.com/office/drawing/2014/main" id="{BD38CF78-5F45-E247-90EA-BF1BD78E2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279" y="4701395"/>
            <a:ext cx="797012" cy="774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07CEBAD-9803-6549-90AD-B1844D002134}"/>
              </a:ext>
            </a:extLst>
          </p:cNvPr>
          <p:cNvCxnSpPr>
            <a:cxnSpLocks/>
          </p:cNvCxnSpPr>
          <p:nvPr/>
        </p:nvCxnSpPr>
        <p:spPr>
          <a:xfrm>
            <a:off x="1106115" y="3361459"/>
            <a:ext cx="740593" cy="1475595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DA839AD-C775-034F-98E2-478B6D9F463D}"/>
              </a:ext>
            </a:extLst>
          </p:cNvPr>
          <p:cNvCxnSpPr>
            <a:cxnSpLocks/>
          </p:cNvCxnSpPr>
          <p:nvPr/>
        </p:nvCxnSpPr>
        <p:spPr>
          <a:xfrm flipH="1">
            <a:off x="814602" y="4837054"/>
            <a:ext cx="1032106" cy="979793"/>
          </a:xfrm>
          <a:prstGeom prst="line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86A0272-E0EE-E64E-8632-6B7257E099C8}"/>
              </a:ext>
            </a:extLst>
          </p:cNvPr>
          <p:cNvSpPr txBox="1"/>
          <p:nvPr/>
        </p:nvSpPr>
        <p:spPr>
          <a:xfrm>
            <a:off x="298093" y="186906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62A8A60-13C2-EA44-ADB1-7F7BCB093EA6}"/>
              </a:ext>
            </a:extLst>
          </p:cNvPr>
          <p:cNvSpPr txBox="1"/>
          <p:nvPr/>
        </p:nvSpPr>
        <p:spPr>
          <a:xfrm>
            <a:off x="2709120" y="18690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88BAEBA-8C65-5543-BAF3-811DF36F0993}"/>
              </a:ext>
            </a:extLst>
          </p:cNvPr>
          <p:cNvSpPr txBox="1"/>
          <p:nvPr/>
        </p:nvSpPr>
        <p:spPr>
          <a:xfrm>
            <a:off x="5031376" y="186906"/>
            <a:ext cx="28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CF18F78-5DFF-EB48-A10D-BD78A710D518}"/>
              </a:ext>
            </a:extLst>
          </p:cNvPr>
          <p:cNvSpPr txBox="1"/>
          <p:nvPr/>
        </p:nvSpPr>
        <p:spPr>
          <a:xfrm>
            <a:off x="7391839" y="18690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7A0CFC1-2C37-FD4F-90E4-25A2E55208B8}"/>
              </a:ext>
            </a:extLst>
          </p:cNvPr>
          <p:cNvSpPr txBox="1"/>
          <p:nvPr/>
        </p:nvSpPr>
        <p:spPr>
          <a:xfrm>
            <a:off x="340595" y="316860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</a:t>
            </a:r>
            <a:endParaRPr lang="de-DE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CD2114C-439A-A349-ACEA-7FBC871524C4}"/>
              </a:ext>
            </a:extLst>
          </p:cNvPr>
          <p:cNvSpPr txBox="1"/>
          <p:nvPr/>
        </p:nvSpPr>
        <p:spPr>
          <a:xfrm>
            <a:off x="2679982" y="3168605"/>
            <a:ext cx="255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f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8BEF0AD-BC56-8B42-9595-13BDE5F0E6E0}"/>
              </a:ext>
            </a:extLst>
          </p:cNvPr>
          <p:cNvSpPr txBox="1"/>
          <p:nvPr/>
        </p:nvSpPr>
        <p:spPr>
          <a:xfrm>
            <a:off x="6141823" y="3168605"/>
            <a:ext cx="293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67350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D6FF00"/>
      </a:accent1>
      <a:accent2>
        <a:srgbClr val="0035FF"/>
      </a:accent2>
      <a:accent3>
        <a:srgbClr val="085C00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590</TotalTime>
  <Words>42</Words>
  <Application>Microsoft Macintosh PowerPoint</Application>
  <PresentationFormat>Widescreen</PresentationFormat>
  <Paragraphs>24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Gill Sans Nova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Marcotti, Stefania</dc:creator>
  <cp:lastModifiedBy>Christian Tischer</cp:lastModifiedBy>
  <cp:revision>6</cp:revision>
  <dcterms:created xsi:type="dcterms:W3CDTF">2022-02-18T12:19:34Z</dcterms:created>
  <dcterms:modified xsi:type="dcterms:W3CDTF">2022-03-08T08:33:13Z</dcterms:modified>
</cp:coreProperties>
</file>

<file path=docProps/thumbnail.jpeg>
</file>